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8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7B8C8F-B192-4DCC-95E0-8D3E31BEBEBE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8627C56-42BC-4E60-AB90-0B42C790043C}">
      <dgm:prSet custT="1"/>
      <dgm:spPr/>
      <dgm:t>
        <a:bodyPr/>
        <a:lstStyle/>
        <a:p>
          <a:pPr algn="ctr"/>
          <a:r>
            <a:rPr lang="en-US" sz="3200" dirty="0"/>
            <a:t>Things we still need to work on</a:t>
          </a:r>
        </a:p>
      </dgm:t>
    </dgm:pt>
    <dgm:pt modelId="{756EB55A-B209-4FBC-9D25-C1E75D71C99D}" type="parTrans" cxnId="{27B75809-E0BE-48D1-8D74-427FA9BEEE3C}">
      <dgm:prSet/>
      <dgm:spPr/>
      <dgm:t>
        <a:bodyPr/>
        <a:lstStyle/>
        <a:p>
          <a:endParaRPr lang="en-US"/>
        </a:p>
      </dgm:t>
    </dgm:pt>
    <dgm:pt modelId="{36B691F3-082E-443B-88A0-081F4B38ED11}" type="sibTrans" cxnId="{27B75809-E0BE-48D1-8D74-427FA9BEEE3C}">
      <dgm:prSet/>
      <dgm:spPr/>
      <dgm:t>
        <a:bodyPr/>
        <a:lstStyle/>
        <a:p>
          <a:endParaRPr lang="en-US"/>
        </a:p>
      </dgm:t>
    </dgm:pt>
    <dgm:pt modelId="{2F0706F0-3E75-4DD1-8C2C-1176843D5FAA}">
      <dgm:prSet custT="1"/>
      <dgm:spPr/>
      <dgm:t>
        <a:bodyPr/>
        <a:lstStyle/>
        <a:p>
          <a:pPr algn="ctr"/>
          <a:r>
            <a:rPr lang="en-US" sz="3200" dirty="0"/>
            <a:t>Any peculiar incidents that occurred</a:t>
          </a:r>
        </a:p>
      </dgm:t>
    </dgm:pt>
    <dgm:pt modelId="{68E25BCD-6F65-4046-B144-3152885F031D}" type="parTrans" cxnId="{5C358A78-1806-4B0D-8EB5-001076E68BF1}">
      <dgm:prSet/>
      <dgm:spPr/>
      <dgm:t>
        <a:bodyPr/>
        <a:lstStyle/>
        <a:p>
          <a:endParaRPr lang="en-US"/>
        </a:p>
      </dgm:t>
    </dgm:pt>
    <dgm:pt modelId="{E1097103-ABA6-4AD7-AB12-FD1C61C1FB89}" type="sibTrans" cxnId="{5C358A78-1806-4B0D-8EB5-001076E68BF1}">
      <dgm:prSet/>
      <dgm:spPr/>
      <dgm:t>
        <a:bodyPr/>
        <a:lstStyle/>
        <a:p>
          <a:endParaRPr lang="en-US"/>
        </a:p>
      </dgm:t>
    </dgm:pt>
    <dgm:pt modelId="{5A2D49FF-A3C8-4552-BDF0-981C917692E5}">
      <dgm:prSet custT="1"/>
      <dgm:spPr/>
      <dgm:t>
        <a:bodyPr/>
        <a:lstStyle/>
        <a:p>
          <a:pPr algn="ctr"/>
          <a:r>
            <a:rPr lang="en-US" sz="3600" dirty="0"/>
            <a:t>Jewelry</a:t>
          </a:r>
        </a:p>
      </dgm:t>
    </dgm:pt>
    <dgm:pt modelId="{B9570F24-7B76-4B39-AB50-FA44B8918A3C}" type="parTrans" cxnId="{A79A48EC-6EF5-4202-ACA5-D67F222A812F}">
      <dgm:prSet/>
      <dgm:spPr/>
      <dgm:t>
        <a:bodyPr/>
        <a:lstStyle/>
        <a:p>
          <a:endParaRPr lang="en-US"/>
        </a:p>
      </dgm:t>
    </dgm:pt>
    <dgm:pt modelId="{73C359F1-023B-4DF0-8911-BD2D4AA09328}" type="sibTrans" cxnId="{A79A48EC-6EF5-4202-ACA5-D67F222A812F}">
      <dgm:prSet/>
      <dgm:spPr/>
      <dgm:t>
        <a:bodyPr/>
        <a:lstStyle/>
        <a:p>
          <a:endParaRPr lang="en-US"/>
        </a:p>
      </dgm:t>
    </dgm:pt>
    <dgm:pt modelId="{C96735F3-179B-4494-BD65-0E01BB272951}">
      <dgm:prSet custT="1"/>
      <dgm:spPr/>
      <dgm:t>
        <a:bodyPr/>
        <a:lstStyle/>
        <a:p>
          <a:pPr algn="ctr"/>
          <a:r>
            <a:rPr lang="en-US" sz="3600" dirty="0"/>
            <a:t>Coaches on the court</a:t>
          </a:r>
        </a:p>
      </dgm:t>
    </dgm:pt>
    <dgm:pt modelId="{E40D7CFB-1FD9-46EC-B559-F6FE81EDD12D}" type="parTrans" cxnId="{E8506395-BC5D-40E7-B989-FC6DDB018B4C}">
      <dgm:prSet/>
      <dgm:spPr/>
      <dgm:t>
        <a:bodyPr/>
        <a:lstStyle/>
        <a:p>
          <a:endParaRPr lang="en-US"/>
        </a:p>
      </dgm:t>
    </dgm:pt>
    <dgm:pt modelId="{0A5D7DED-C7B4-446C-8932-28090D6BBB5C}" type="sibTrans" cxnId="{E8506395-BC5D-40E7-B989-FC6DDB018B4C}">
      <dgm:prSet/>
      <dgm:spPr/>
      <dgm:t>
        <a:bodyPr/>
        <a:lstStyle/>
        <a:p>
          <a:endParaRPr lang="en-US"/>
        </a:p>
      </dgm:t>
    </dgm:pt>
    <dgm:pt modelId="{F2AC8347-1F94-4097-BCFC-DD98B2C6A4C3}">
      <dgm:prSet custT="1"/>
      <dgm:spPr/>
      <dgm:t>
        <a:bodyPr/>
        <a:lstStyle/>
        <a:p>
          <a:pPr algn="ctr"/>
          <a:r>
            <a:rPr lang="en-US" sz="3600" dirty="0"/>
            <a:t>Upcoming scrimmages</a:t>
          </a:r>
        </a:p>
      </dgm:t>
    </dgm:pt>
    <dgm:pt modelId="{F341A329-E449-4E9C-8CA3-79543C93A650}" type="parTrans" cxnId="{F441CE6B-2226-4D88-96C6-77F98F257AB8}">
      <dgm:prSet/>
      <dgm:spPr/>
      <dgm:t>
        <a:bodyPr/>
        <a:lstStyle/>
        <a:p>
          <a:endParaRPr lang="en-US"/>
        </a:p>
      </dgm:t>
    </dgm:pt>
    <dgm:pt modelId="{027C0F71-AAE8-4F5A-91DE-227ADA85C3B9}" type="sibTrans" cxnId="{F441CE6B-2226-4D88-96C6-77F98F257AB8}">
      <dgm:prSet/>
      <dgm:spPr/>
      <dgm:t>
        <a:bodyPr/>
        <a:lstStyle/>
        <a:p>
          <a:endParaRPr lang="en-US"/>
        </a:p>
      </dgm:t>
    </dgm:pt>
    <dgm:pt modelId="{9A466033-2DF7-4EF2-AF48-F957D1C54411}">
      <dgm:prSet custT="1"/>
      <dgm:spPr/>
      <dgm:t>
        <a:bodyPr/>
        <a:lstStyle/>
        <a:p>
          <a:pPr algn="ctr"/>
          <a:r>
            <a:rPr lang="en-US" sz="3200" dirty="0"/>
            <a:t>How many scrimmages and meetings needed to become playoff eligible</a:t>
          </a:r>
        </a:p>
      </dgm:t>
    </dgm:pt>
    <dgm:pt modelId="{E20F614E-BB70-4B9C-9F70-9CB244AB33E3}" type="parTrans" cxnId="{0DFE1B31-F62C-4AD8-88D6-BD827B430845}">
      <dgm:prSet/>
      <dgm:spPr/>
      <dgm:t>
        <a:bodyPr/>
        <a:lstStyle/>
        <a:p>
          <a:endParaRPr lang="en-US"/>
        </a:p>
      </dgm:t>
    </dgm:pt>
    <dgm:pt modelId="{2663D66B-C032-478A-976D-DCBC960183F2}" type="sibTrans" cxnId="{0DFE1B31-F62C-4AD8-88D6-BD827B430845}">
      <dgm:prSet/>
      <dgm:spPr/>
      <dgm:t>
        <a:bodyPr/>
        <a:lstStyle/>
        <a:p>
          <a:endParaRPr lang="en-US"/>
        </a:p>
      </dgm:t>
    </dgm:pt>
    <dgm:pt modelId="{7603D8D8-FBE6-4BE4-889D-784387440D49}" type="pres">
      <dgm:prSet presAssocID="{297B8C8F-B192-4DCC-95E0-8D3E31BEBEBE}" presName="vert0" presStyleCnt="0">
        <dgm:presLayoutVars>
          <dgm:dir/>
          <dgm:animOne val="branch"/>
          <dgm:animLvl val="lvl"/>
        </dgm:presLayoutVars>
      </dgm:prSet>
      <dgm:spPr/>
    </dgm:pt>
    <dgm:pt modelId="{D9B5CFCA-6E34-490D-8B9E-1C53A31C1680}" type="pres">
      <dgm:prSet presAssocID="{28627C56-42BC-4E60-AB90-0B42C790043C}" presName="thickLine" presStyleLbl="alignNode1" presStyleIdx="0" presStyleCnt="6"/>
      <dgm:spPr/>
    </dgm:pt>
    <dgm:pt modelId="{9F59107C-FB40-4430-8E7B-C2BC9F633F52}" type="pres">
      <dgm:prSet presAssocID="{28627C56-42BC-4E60-AB90-0B42C790043C}" presName="horz1" presStyleCnt="0"/>
      <dgm:spPr/>
    </dgm:pt>
    <dgm:pt modelId="{279C5F62-1BC8-4AFF-9666-0BB20DED005E}" type="pres">
      <dgm:prSet presAssocID="{28627C56-42BC-4E60-AB90-0B42C790043C}" presName="tx1" presStyleLbl="revTx" presStyleIdx="0" presStyleCnt="6"/>
      <dgm:spPr/>
    </dgm:pt>
    <dgm:pt modelId="{7A434964-0D63-4A03-90AF-8BC8C7DA95E2}" type="pres">
      <dgm:prSet presAssocID="{28627C56-42BC-4E60-AB90-0B42C790043C}" presName="vert1" presStyleCnt="0"/>
      <dgm:spPr/>
    </dgm:pt>
    <dgm:pt modelId="{B3EE8E6B-4121-4211-97B2-A42B56F02012}" type="pres">
      <dgm:prSet presAssocID="{2F0706F0-3E75-4DD1-8C2C-1176843D5FAA}" presName="thickLine" presStyleLbl="alignNode1" presStyleIdx="1" presStyleCnt="6"/>
      <dgm:spPr/>
    </dgm:pt>
    <dgm:pt modelId="{A0CFFFEC-811B-40D3-A36E-62A5D68C28FF}" type="pres">
      <dgm:prSet presAssocID="{2F0706F0-3E75-4DD1-8C2C-1176843D5FAA}" presName="horz1" presStyleCnt="0"/>
      <dgm:spPr/>
    </dgm:pt>
    <dgm:pt modelId="{6AD2D157-0D0B-4376-9B8D-E243486D5740}" type="pres">
      <dgm:prSet presAssocID="{2F0706F0-3E75-4DD1-8C2C-1176843D5FAA}" presName="tx1" presStyleLbl="revTx" presStyleIdx="1" presStyleCnt="6" custLinFactNeighborX="470" custLinFactNeighborY="-8086"/>
      <dgm:spPr/>
    </dgm:pt>
    <dgm:pt modelId="{8CF06609-815B-4772-B94B-E3971B5E374B}" type="pres">
      <dgm:prSet presAssocID="{2F0706F0-3E75-4DD1-8C2C-1176843D5FAA}" presName="vert1" presStyleCnt="0"/>
      <dgm:spPr/>
    </dgm:pt>
    <dgm:pt modelId="{0DAFE29C-BA90-4103-B34F-1829FAB497CB}" type="pres">
      <dgm:prSet presAssocID="{5A2D49FF-A3C8-4552-BDF0-981C917692E5}" presName="thickLine" presStyleLbl="alignNode1" presStyleIdx="2" presStyleCnt="6"/>
      <dgm:spPr/>
    </dgm:pt>
    <dgm:pt modelId="{887EF835-9E1D-4C86-9529-594561FBF576}" type="pres">
      <dgm:prSet presAssocID="{5A2D49FF-A3C8-4552-BDF0-981C917692E5}" presName="horz1" presStyleCnt="0"/>
      <dgm:spPr/>
    </dgm:pt>
    <dgm:pt modelId="{B94C43C9-0DAC-4026-8527-D6D262E658C3}" type="pres">
      <dgm:prSet presAssocID="{5A2D49FF-A3C8-4552-BDF0-981C917692E5}" presName="tx1" presStyleLbl="revTx" presStyleIdx="2" presStyleCnt="6" custLinFactNeighborX="-470" custLinFactNeighborY="22642"/>
      <dgm:spPr/>
    </dgm:pt>
    <dgm:pt modelId="{A47B1C95-D238-44F3-AEAF-ECD7B1F8C17A}" type="pres">
      <dgm:prSet presAssocID="{5A2D49FF-A3C8-4552-BDF0-981C917692E5}" presName="vert1" presStyleCnt="0"/>
      <dgm:spPr/>
    </dgm:pt>
    <dgm:pt modelId="{E76CB032-7357-4326-ACDA-DFCCD6298ED9}" type="pres">
      <dgm:prSet presAssocID="{C96735F3-179B-4494-BD65-0E01BB272951}" presName="thickLine" presStyleLbl="alignNode1" presStyleIdx="3" presStyleCnt="6"/>
      <dgm:spPr/>
    </dgm:pt>
    <dgm:pt modelId="{3E4C363A-2B72-4CA3-A2D2-E7BE4A3297E9}" type="pres">
      <dgm:prSet presAssocID="{C96735F3-179B-4494-BD65-0E01BB272951}" presName="horz1" presStyleCnt="0"/>
      <dgm:spPr/>
    </dgm:pt>
    <dgm:pt modelId="{C23319AF-7A8A-48C2-B474-3593A255CB29}" type="pres">
      <dgm:prSet presAssocID="{C96735F3-179B-4494-BD65-0E01BB272951}" presName="tx1" presStyleLbl="revTx" presStyleIdx="3" presStyleCnt="6"/>
      <dgm:spPr/>
    </dgm:pt>
    <dgm:pt modelId="{7238F606-73B3-45D5-97A5-36607D139623}" type="pres">
      <dgm:prSet presAssocID="{C96735F3-179B-4494-BD65-0E01BB272951}" presName="vert1" presStyleCnt="0"/>
      <dgm:spPr/>
    </dgm:pt>
    <dgm:pt modelId="{9CF3679F-148E-468C-9946-F003BF20AEA9}" type="pres">
      <dgm:prSet presAssocID="{F2AC8347-1F94-4097-BCFC-DD98B2C6A4C3}" presName="thickLine" presStyleLbl="alignNode1" presStyleIdx="4" presStyleCnt="6"/>
      <dgm:spPr/>
    </dgm:pt>
    <dgm:pt modelId="{6A3AD82D-4066-424F-B935-A03470E6D77E}" type="pres">
      <dgm:prSet presAssocID="{F2AC8347-1F94-4097-BCFC-DD98B2C6A4C3}" presName="horz1" presStyleCnt="0"/>
      <dgm:spPr/>
    </dgm:pt>
    <dgm:pt modelId="{EB2FBD37-BE45-4C84-8CF5-375B006C7D6E}" type="pres">
      <dgm:prSet presAssocID="{F2AC8347-1F94-4097-BCFC-DD98B2C6A4C3}" presName="tx1" presStyleLbl="revTx" presStyleIdx="4" presStyleCnt="6"/>
      <dgm:spPr/>
    </dgm:pt>
    <dgm:pt modelId="{7DC42BDA-AC3C-4224-9657-80D71511EA16}" type="pres">
      <dgm:prSet presAssocID="{F2AC8347-1F94-4097-BCFC-DD98B2C6A4C3}" presName="vert1" presStyleCnt="0"/>
      <dgm:spPr/>
    </dgm:pt>
    <dgm:pt modelId="{3E1969FE-51BF-459D-8A65-DD4D0600348B}" type="pres">
      <dgm:prSet presAssocID="{9A466033-2DF7-4EF2-AF48-F957D1C54411}" presName="thickLine" presStyleLbl="alignNode1" presStyleIdx="5" presStyleCnt="6"/>
      <dgm:spPr/>
    </dgm:pt>
    <dgm:pt modelId="{4570420F-9A8A-46DC-975D-851B1B57E66E}" type="pres">
      <dgm:prSet presAssocID="{9A466033-2DF7-4EF2-AF48-F957D1C54411}" presName="horz1" presStyleCnt="0"/>
      <dgm:spPr/>
    </dgm:pt>
    <dgm:pt modelId="{27BF9DC7-F227-418B-B910-EFCFCFC1989B}" type="pres">
      <dgm:prSet presAssocID="{9A466033-2DF7-4EF2-AF48-F957D1C54411}" presName="tx1" presStyleLbl="revTx" presStyleIdx="5" presStyleCnt="6"/>
      <dgm:spPr/>
    </dgm:pt>
    <dgm:pt modelId="{D32F5F07-A473-4511-844D-6C7A7E5CB886}" type="pres">
      <dgm:prSet presAssocID="{9A466033-2DF7-4EF2-AF48-F957D1C54411}" presName="vert1" presStyleCnt="0"/>
      <dgm:spPr/>
    </dgm:pt>
  </dgm:ptLst>
  <dgm:cxnLst>
    <dgm:cxn modelId="{27B75809-E0BE-48D1-8D74-427FA9BEEE3C}" srcId="{297B8C8F-B192-4DCC-95E0-8D3E31BEBEBE}" destId="{28627C56-42BC-4E60-AB90-0B42C790043C}" srcOrd="0" destOrd="0" parTransId="{756EB55A-B209-4FBC-9D25-C1E75D71C99D}" sibTransId="{36B691F3-082E-443B-88A0-081F4B38ED11}"/>
    <dgm:cxn modelId="{103AC510-9CA7-46AE-8BB3-86F07AA4CFB2}" type="presOf" srcId="{297B8C8F-B192-4DCC-95E0-8D3E31BEBEBE}" destId="{7603D8D8-FBE6-4BE4-889D-784387440D49}" srcOrd="0" destOrd="0" presId="urn:microsoft.com/office/officeart/2008/layout/LinedList"/>
    <dgm:cxn modelId="{0DFE1B31-F62C-4AD8-88D6-BD827B430845}" srcId="{297B8C8F-B192-4DCC-95E0-8D3E31BEBEBE}" destId="{9A466033-2DF7-4EF2-AF48-F957D1C54411}" srcOrd="5" destOrd="0" parTransId="{E20F614E-BB70-4B9C-9F70-9CB244AB33E3}" sibTransId="{2663D66B-C032-478A-976D-DCBC960183F2}"/>
    <dgm:cxn modelId="{9E7A563F-1DB7-4402-8D30-85A9C1606FA0}" type="presOf" srcId="{5A2D49FF-A3C8-4552-BDF0-981C917692E5}" destId="{B94C43C9-0DAC-4026-8527-D6D262E658C3}" srcOrd="0" destOrd="0" presId="urn:microsoft.com/office/officeart/2008/layout/LinedList"/>
    <dgm:cxn modelId="{42D72A41-3069-4491-941D-BB82D3E14ACB}" type="presOf" srcId="{2F0706F0-3E75-4DD1-8C2C-1176843D5FAA}" destId="{6AD2D157-0D0B-4376-9B8D-E243486D5740}" srcOrd="0" destOrd="0" presId="urn:microsoft.com/office/officeart/2008/layout/LinedList"/>
    <dgm:cxn modelId="{F441CE6B-2226-4D88-96C6-77F98F257AB8}" srcId="{297B8C8F-B192-4DCC-95E0-8D3E31BEBEBE}" destId="{F2AC8347-1F94-4097-BCFC-DD98B2C6A4C3}" srcOrd="4" destOrd="0" parTransId="{F341A329-E449-4E9C-8CA3-79543C93A650}" sibTransId="{027C0F71-AAE8-4F5A-91DE-227ADA85C3B9}"/>
    <dgm:cxn modelId="{5C358A78-1806-4B0D-8EB5-001076E68BF1}" srcId="{297B8C8F-B192-4DCC-95E0-8D3E31BEBEBE}" destId="{2F0706F0-3E75-4DD1-8C2C-1176843D5FAA}" srcOrd="1" destOrd="0" parTransId="{68E25BCD-6F65-4046-B144-3152885F031D}" sibTransId="{E1097103-ABA6-4AD7-AB12-FD1C61C1FB89}"/>
    <dgm:cxn modelId="{E8506395-BC5D-40E7-B989-FC6DDB018B4C}" srcId="{297B8C8F-B192-4DCC-95E0-8D3E31BEBEBE}" destId="{C96735F3-179B-4494-BD65-0E01BB272951}" srcOrd="3" destOrd="0" parTransId="{E40D7CFB-1FD9-46EC-B559-F6FE81EDD12D}" sibTransId="{0A5D7DED-C7B4-446C-8932-28090D6BBB5C}"/>
    <dgm:cxn modelId="{9303C8A0-0B41-40F8-BCCC-9964494F158F}" type="presOf" srcId="{C96735F3-179B-4494-BD65-0E01BB272951}" destId="{C23319AF-7A8A-48C2-B474-3593A255CB29}" srcOrd="0" destOrd="0" presId="urn:microsoft.com/office/officeart/2008/layout/LinedList"/>
    <dgm:cxn modelId="{307A40B4-5379-474A-8845-B6C5D9B07572}" type="presOf" srcId="{28627C56-42BC-4E60-AB90-0B42C790043C}" destId="{279C5F62-1BC8-4AFF-9666-0BB20DED005E}" srcOrd="0" destOrd="0" presId="urn:microsoft.com/office/officeart/2008/layout/LinedList"/>
    <dgm:cxn modelId="{C56960C9-B69C-44A3-913D-C83677665AD8}" type="presOf" srcId="{F2AC8347-1F94-4097-BCFC-DD98B2C6A4C3}" destId="{EB2FBD37-BE45-4C84-8CF5-375B006C7D6E}" srcOrd="0" destOrd="0" presId="urn:microsoft.com/office/officeart/2008/layout/LinedList"/>
    <dgm:cxn modelId="{FA944FDB-E13F-46F9-AC12-D8744A340463}" type="presOf" srcId="{9A466033-2DF7-4EF2-AF48-F957D1C54411}" destId="{27BF9DC7-F227-418B-B910-EFCFCFC1989B}" srcOrd="0" destOrd="0" presId="urn:microsoft.com/office/officeart/2008/layout/LinedList"/>
    <dgm:cxn modelId="{A79A48EC-6EF5-4202-ACA5-D67F222A812F}" srcId="{297B8C8F-B192-4DCC-95E0-8D3E31BEBEBE}" destId="{5A2D49FF-A3C8-4552-BDF0-981C917692E5}" srcOrd="2" destOrd="0" parTransId="{B9570F24-7B76-4B39-AB50-FA44B8918A3C}" sibTransId="{73C359F1-023B-4DF0-8911-BD2D4AA09328}"/>
    <dgm:cxn modelId="{BEEB8CC0-709E-435B-AA35-91758C25B446}" type="presParOf" srcId="{7603D8D8-FBE6-4BE4-889D-784387440D49}" destId="{D9B5CFCA-6E34-490D-8B9E-1C53A31C1680}" srcOrd="0" destOrd="0" presId="urn:microsoft.com/office/officeart/2008/layout/LinedList"/>
    <dgm:cxn modelId="{522EBAC8-98B6-4715-B1E1-AB040D9785D9}" type="presParOf" srcId="{7603D8D8-FBE6-4BE4-889D-784387440D49}" destId="{9F59107C-FB40-4430-8E7B-C2BC9F633F52}" srcOrd="1" destOrd="0" presId="urn:microsoft.com/office/officeart/2008/layout/LinedList"/>
    <dgm:cxn modelId="{8701F49D-7A05-4568-927A-5C132C6372DB}" type="presParOf" srcId="{9F59107C-FB40-4430-8E7B-C2BC9F633F52}" destId="{279C5F62-1BC8-4AFF-9666-0BB20DED005E}" srcOrd="0" destOrd="0" presId="urn:microsoft.com/office/officeart/2008/layout/LinedList"/>
    <dgm:cxn modelId="{A37BDC32-45FB-4F64-AC31-1C908F02EAD3}" type="presParOf" srcId="{9F59107C-FB40-4430-8E7B-C2BC9F633F52}" destId="{7A434964-0D63-4A03-90AF-8BC8C7DA95E2}" srcOrd="1" destOrd="0" presId="urn:microsoft.com/office/officeart/2008/layout/LinedList"/>
    <dgm:cxn modelId="{E3A5B49B-8C4D-40FB-B08F-2C95FFDC146E}" type="presParOf" srcId="{7603D8D8-FBE6-4BE4-889D-784387440D49}" destId="{B3EE8E6B-4121-4211-97B2-A42B56F02012}" srcOrd="2" destOrd="0" presId="urn:microsoft.com/office/officeart/2008/layout/LinedList"/>
    <dgm:cxn modelId="{4C1F7A12-8E6F-4E4C-94EA-21BED28CE2D4}" type="presParOf" srcId="{7603D8D8-FBE6-4BE4-889D-784387440D49}" destId="{A0CFFFEC-811B-40D3-A36E-62A5D68C28FF}" srcOrd="3" destOrd="0" presId="urn:microsoft.com/office/officeart/2008/layout/LinedList"/>
    <dgm:cxn modelId="{DAEC9358-571F-4678-B8DE-FA265832E505}" type="presParOf" srcId="{A0CFFFEC-811B-40D3-A36E-62A5D68C28FF}" destId="{6AD2D157-0D0B-4376-9B8D-E243486D5740}" srcOrd="0" destOrd="0" presId="urn:microsoft.com/office/officeart/2008/layout/LinedList"/>
    <dgm:cxn modelId="{9B88C744-4A8E-4DA3-80F5-465898826160}" type="presParOf" srcId="{A0CFFFEC-811B-40D3-A36E-62A5D68C28FF}" destId="{8CF06609-815B-4772-B94B-E3971B5E374B}" srcOrd="1" destOrd="0" presId="urn:microsoft.com/office/officeart/2008/layout/LinedList"/>
    <dgm:cxn modelId="{8BBA7849-465C-4C19-B30B-56F85E396598}" type="presParOf" srcId="{7603D8D8-FBE6-4BE4-889D-784387440D49}" destId="{0DAFE29C-BA90-4103-B34F-1829FAB497CB}" srcOrd="4" destOrd="0" presId="urn:microsoft.com/office/officeart/2008/layout/LinedList"/>
    <dgm:cxn modelId="{BDCBD2FD-4FEF-45E4-85A6-253CB794CDF9}" type="presParOf" srcId="{7603D8D8-FBE6-4BE4-889D-784387440D49}" destId="{887EF835-9E1D-4C86-9529-594561FBF576}" srcOrd="5" destOrd="0" presId="urn:microsoft.com/office/officeart/2008/layout/LinedList"/>
    <dgm:cxn modelId="{13716FE1-6040-4496-BF9E-AF065149AFE4}" type="presParOf" srcId="{887EF835-9E1D-4C86-9529-594561FBF576}" destId="{B94C43C9-0DAC-4026-8527-D6D262E658C3}" srcOrd="0" destOrd="0" presId="urn:microsoft.com/office/officeart/2008/layout/LinedList"/>
    <dgm:cxn modelId="{A68E8607-3ADF-43DB-ADFF-FD352311EE87}" type="presParOf" srcId="{887EF835-9E1D-4C86-9529-594561FBF576}" destId="{A47B1C95-D238-44F3-AEAF-ECD7B1F8C17A}" srcOrd="1" destOrd="0" presId="urn:microsoft.com/office/officeart/2008/layout/LinedList"/>
    <dgm:cxn modelId="{B5951FC4-7219-4F99-9F6D-790EDE88E423}" type="presParOf" srcId="{7603D8D8-FBE6-4BE4-889D-784387440D49}" destId="{E76CB032-7357-4326-ACDA-DFCCD6298ED9}" srcOrd="6" destOrd="0" presId="urn:microsoft.com/office/officeart/2008/layout/LinedList"/>
    <dgm:cxn modelId="{5361F877-6E0E-40A4-95F8-BCEA69C794A6}" type="presParOf" srcId="{7603D8D8-FBE6-4BE4-889D-784387440D49}" destId="{3E4C363A-2B72-4CA3-A2D2-E7BE4A3297E9}" srcOrd="7" destOrd="0" presId="urn:microsoft.com/office/officeart/2008/layout/LinedList"/>
    <dgm:cxn modelId="{D428C0F8-ED13-468E-9893-CA453A326EAE}" type="presParOf" srcId="{3E4C363A-2B72-4CA3-A2D2-E7BE4A3297E9}" destId="{C23319AF-7A8A-48C2-B474-3593A255CB29}" srcOrd="0" destOrd="0" presId="urn:microsoft.com/office/officeart/2008/layout/LinedList"/>
    <dgm:cxn modelId="{83A76635-EBDA-4405-9121-CC2AC151936C}" type="presParOf" srcId="{3E4C363A-2B72-4CA3-A2D2-E7BE4A3297E9}" destId="{7238F606-73B3-45D5-97A5-36607D139623}" srcOrd="1" destOrd="0" presId="urn:microsoft.com/office/officeart/2008/layout/LinedList"/>
    <dgm:cxn modelId="{130955E5-EB6C-459A-9105-8CF910DDE831}" type="presParOf" srcId="{7603D8D8-FBE6-4BE4-889D-784387440D49}" destId="{9CF3679F-148E-468C-9946-F003BF20AEA9}" srcOrd="8" destOrd="0" presId="urn:microsoft.com/office/officeart/2008/layout/LinedList"/>
    <dgm:cxn modelId="{45AD257E-1F34-4873-A81A-901395E40BFD}" type="presParOf" srcId="{7603D8D8-FBE6-4BE4-889D-784387440D49}" destId="{6A3AD82D-4066-424F-B935-A03470E6D77E}" srcOrd="9" destOrd="0" presId="urn:microsoft.com/office/officeart/2008/layout/LinedList"/>
    <dgm:cxn modelId="{80ED67ED-A84B-4BB0-BCC0-A32FCFF7009C}" type="presParOf" srcId="{6A3AD82D-4066-424F-B935-A03470E6D77E}" destId="{EB2FBD37-BE45-4C84-8CF5-375B006C7D6E}" srcOrd="0" destOrd="0" presId="urn:microsoft.com/office/officeart/2008/layout/LinedList"/>
    <dgm:cxn modelId="{99817EEA-908F-40CF-B406-17BC0CD5748C}" type="presParOf" srcId="{6A3AD82D-4066-424F-B935-A03470E6D77E}" destId="{7DC42BDA-AC3C-4224-9657-80D71511EA16}" srcOrd="1" destOrd="0" presId="urn:microsoft.com/office/officeart/2008/layout/LinedList"/>
    <dgm:cxn modelId="{9407CF5E-83DD-4750-8227-6E3FE24005A0}" type="presParOf" srcId="{7603D8D8-FBE6-4BE4-889D-784387440D49}" destId="{3E1969FE-51BF-459D-8A65-DD4D0600348B}" srcOrd="10" destOrd="0" presId="urn:microsoft.com/office/officeart/2008/layout/LinedList"/>
    <dgm:cxn modelId="{5CC6C611-BA16-4C57-804F-CB2AA3087C39}" type="presParOf" srcId="{7603D8D8-FBE6-4BE4-889D-784387440D49}" destId="{4570420F-9A8A-46DC-975D-851B1B57E66E}" srcOrd="11" destOrd="0" presId="urn:microsoft.com/office/officeart/2008/layout/LinedList"/>
    <dgm:cxn modelId="{A5B50892-44F6-4F57-8190-4DB2A15672F5}" type="presParOf" srcId="{4570420F-9A8A-46DC-975D-851B1B57E66E}" destId="{27BF9DC7-F227-418B-B910-EFCFCFC1989B}" srcOrd="0" destOrd="0" presId="urn:microsoft.com/office/officeart/2008/layout/LinedList"/>
    <dgm:cxn modelId="{BBCCF930-B53D-485E-803D-5B8B6074FB0A}" type="presParOf" srcId="{4570420F-9A8A-46DC-975D-851B1B57E66E}" destId="{D32F5F07-A473-4511-844D-6C7A7E5CB88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5CFCA-6E34-490D-8B9E-1C53A31C1680}">
      <dsp:nvSpPr>
        <dsp:cNvPr id="0" name=""/>
        <dsp:cNvSpPr/>
      </dsp:nvSpPr>
      <dsp:spPr>
        <a:xfrm>
          <a:off x="0" y="2402"/>
          <a:ext cx="564197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9C5F62-1BC8-4AFF-9666-0BB20DED005E}">
      <dsp:nvSpPr>
        <dsp:cNvPr id="0" name=""/>
        <dsp:cNvSpPr/>
      </dsp:nvSpPr>
      <dsp:spPr>
        <a:xfrm>
          <a:off x="0" y="2402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Things we still need to work on</a:t>
          </a:r>
        </a:p>
      </dsp:txBody>
      <dsp:txXfrm>
        <a:off x="0" y="2402"/>
        <a:ext cx="5641974" cy="819407"/>
      </dsp:txXfrm>
    </dsp:sp>
    <dsp:sp modelId="{B3EE8E6B-4121-4211-97B2-A42B56F02012}">
      <dsp:nvSpPr>
        <dsp:cNvPr id="0" name=""/>
        <dsp:cNvSpPr/>
      </dsp:nvSpPr>
      <dsp:spPr>
        <a:xfrm>
          <a:off x="0" y="821810"/>
          <a:ext cx="5641974" cy="0"/>
        </a:xfrm>
        <a:prstGeom prst="line">
          <a:avLst/>
        </a:prstGeom>
        <a:solidFill>
          <a:schemeClr val="accent2">
            <a:hueOff val="-264675"/>
            <a:satOff val="298"/>
            <a:lumOff val="706"/>
            <a:alphaOff val="0"/>
          </a:schemeClr>
        </a:solidFill>
        <a:ln w="15875" cap="flat" cmpd="sng" algn="ctr">
          <a:solidFill>
            <a:schemeClr val="accent2">
              <a:hueOff val="-264675"/>
              <a:satOff val="298"/>
              <a:lumOff val="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D2D157-0D0B-4376-9B8D-E243486D5740}">
      <dsp:nvSpPr>
        <dsp:cNvPr id="0" name=""/>
        <dsp:cNvSpPr/>
      </dsp:nvSpPr>
      <dsp:spPr>
        <a:xfrm>
          <a:off x="0" y="755553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Any peculiar incidents that occurred</a:t>
          </a:r>
        </a:p>
      </dsp:txBody>
      <dsp:txXfrm>
        <a:off x="0" y="755553"/>
        <a:ext cx="5641974" cy="819407"/>
      </dsp:txXfrm>
    </dsp:sp>
    <dsp:sp modelId="{0DAFE29C-BA90-4103-B34F-1829FAB497CB}">
      <dsp:nvSpPr>
        <dsp:cNvPr id="0" name=""/>
        <dsp:cNvSpPr/>
      </dsp:nvSpPr>
      <dsp:spPr>
        <a:xfrm>
          <a:off x="0" y="1641217"/>
          <a:ext cx="5641974" cy="0"/>
        </a:xfrm>
        <a:prstGeom prst="line">
          <a:avLst/>
        </a:prstGeom>
        <a:solidFill>
          <a:schemeClr val="accent2">
            <a:hueOff val="-529349"/>
            <a:satOff val="597"/>
            <a:lumOff val="1412"/>
            <a:alphaOff val="0"/>
          </a:schemeClr>
        </a:solidFill>
        <a:ln w="15875" cap="flat" cmpd="sng" algn="ctr">
          <a:solidFill>
            <a:schemeClr val="accent2">
              <a:hueOff val="-529349"/>
              <a:satOff val="597"/>
              <a:lumOff val="141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4C43C9-0DAC-4026-8527-D6D262E658C3}">
      <dsp:nvSpPr>
        <dsp:cNvPr id="0" name=""/>
        <dsp:cNvSpPr/>
      </dsp:nvSpPr>
      <dsp:spPr>
        <a:xfrm>
          <a:off x="0" y="1826747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Jewelry</a:t>
          </a:r>
        </a:p>
      </dsp:txBody>
      <dsp:txXfrm>
        <a:off x="0" y="1826747"/>
        <a:ext cx="5641974" cy="819407"/>
      </dsp:txXfrm>
    </dsp:sp>
    <dsp:sp modelId="{E76CB032-7357-4326-ACDA-DFCCD6298ED9}">
      <dsp:nvSpPr>
        <dsp:cNvPr id="0" name=""/>
        <dsp:cNvSpPr/>
      </dsp:nvSpPr>
      <dsp:spPr>
        <a:xfrm>
          <a:off x="0" y="2460624"/>
          <a:ext cx="5641974" cy="0"/>
        </a:xfrm>
        <a:prstGeom prst="line">
          <a:avLst/>
        </a:prstGeom>
        <a:solidFill>
          <a:schemeClr val="accent2">
            <a:hueOff val="-794024"/>
            <a:satOff val="895"/>
            <a:lumOff val="2118"/>
            <a:alphaOff val="0"/>
          </a:schemeClr>
        </a:solidFill>
        <a:ln w="15875" cap="flat" cmpd="sng" algn="ctr">
          <a:solidFill>
            <a:schemeClr val="accent2">
              <a:hueOff val="-794024"/>
              <a:satOff val="895"/>
              <a:lumOff val="211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3319AF-7A8A-48C2-B474-3593A255CB29}">
      <dsp:nvSpPr>
        <dsp:cNvPr id="0" name=""/>
        <dsp:cNvSpPr/>
      </dsp:nvSpPr>
      <dsp:spPr>
        <a:xfrm>
          <a:off x="0" y="2460624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Coaches on the court</a:t>
          </a:r>
        </a:p>
      </dsp:txBody>
      <dsp:txXfrm>
        <a:off x="0" y="2460624"/>
        <a:ext cx="5641974" cy="819407"/>
      </dsp:txXfrm>
    </dsp:sp>
    <dsp:sp modelId="{9CF3679F-148E-468C-9946-F003BF20AEA9}">
      <dsp:nvSpPr>
        <dsp:cNvPr id="0" name=""/>
        <dsp:cNvSpPr/>
      </dsp:nvSpPr>
      <dsp:spPr>
        <a:xfrm>
          <a:off x="0" y="3280032"/>
          <a:ext cx="5641974" cy="0"/>
        </a:xfrm>
        <a:prstGeom prst="line">
          <a:avLst/>
        </a:prstGeom>
        <a:solidFill>
          <a:schemeClr val="accent2">
            <a:hueOff val="-1058698"/>
            <a:satOff val="1194"/>
            <a:lumOff val="2824"/>
            <a:alphaOff val="0"/>
          </a:schemeClr>
        </a:solidFill>
        <a:ln w="15875" cap="flat" cmpd="sng" algn="ctr">
          <a:solidFill>
            <a:schemeClr val="accent2">
              <a:hueOff val="-1058698"/>
              <a:satOff val="1194"/>
              <a:lumOff val="282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2FBD37-BE45-4C84-8CF5-375B006C7D6E}">
      <dsp:nvSpPr>
        <dsp:cNvPr id="0" name=""/>
        <dsp:cNvSpPr/>
      </dsp:nvSpPr>
      <dsp:spPr>
        <a:xfrm>
          <a:off x="0" y="3280032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Upcoming scrimmages</a:t>
          </a:r>
        </a:p>
      </dsp:txBody>
      <dsp:txXfrm>
        <a:off x="0" y="3280032"/>
        <a:ext cx="5641974" cy="819407"/>
      </dsp:txXfrm>
    </dsp:sp>
    <dsp:sp modelId="{3E1969FE-51BF-459D-8A65-DD4D0600348B}">
      <dsp:nvSpPr>
        <dsp:cNvPr id="0" name=""/>
        <dsp:cNvSpPr/>
      </dsp:nvSpPr>
      <dsp:spPr>
        <a:xfrm>
          <a:off x="0" y="4099439"/>
          <a:ext cx="5641974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5875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BF9DC7-F227-418B-B910-EFCFCFC1989B}">
      <dsp:nvSpPr>
        <dsp:cNvPr id="0" name=""/>
        <dsp:cNvSpPr/>
      </dsp:nvSpPr>
      <dsp:spPr>
        <a:xfrm>
          <a:off x="0" y="4099439"/>
          <a:ext cx="5641974" cy="8194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How many scrimmages and meetings needed to become playoff eligible</a:t>
          </a:r>
        </a:p>
      </dsp:txBody>
      <dsp:txXfrm>
        <a:off x="0" y="4099439"/>
        <a:ext cx="5641974" cy="819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13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93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837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51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441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54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9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5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86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63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988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F5367C-5337-4369-882A-19075E7DE5BD}" type="datetimeFigureOut">
              <a:rPr lang="en-US" smtClean="0"/>
              <a:t>8/18/2019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AA8322B-6D67-463E-AFC9-504EF961D2A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1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bofficialsgear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11DB08-1669-426B-BBEB-FAD285EF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9E4219-121F-4CD1-AA58-24746CD29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8126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04251B-F40A-425A-9B75-A2CD79576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5" y="640080"/>
            <a:ext cx="6707817" cy="3034857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Volleyball Meeting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8/18/2019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8793E-C55F-4990-940E-6F14AEACD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920" y="3849539"/>
            <a:ext cx="6703157" cy="2359417"/>
          </a:xfrm>
        </p:spPr>
        <p:txBody>
          <a:bodyPr anchor="t">
            <a:normAutofit/>
          </a:bodyPr>
          <a:lstStyle/>
          <a:p>
            <a:pPr algn="r"/>
            <a:r>
              <a:rPr lang="en-US" sz="2000" dirty="0">
                <a:solidFill>
                  <a:srgbClr val="FFFFFF"/>
                </a:solidFill>
              </a:rPr>
              <a:t>Girls Volleyball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2F50912-06FD-4216-BAD3-21050F595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5582" y="3765314"/>
            <a:ext cx="585216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Volleyball">
            <a:extLst>
              <a:ext uri="{FF2B5EF4-FFF2-40B4-BE49-F238E27FC236}">
                <a16:creationId xmlns:a16="http://schemas.microsoft.com/office/drawing/2014/main" id="{19DD74BC-251E-40B1-9213-25BF17DC70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07911" y="2604714"/>
            <a:ext cx="1648572" cy="164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187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E34F-1C7F-4613-99A3-F0F2AE67F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4F60D-0EB0-413F-9CC8-C86EC0545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55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B39AA6-4473-46B9-9133-9B8870D0C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Pregame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E66F5-1D28-4847-BB86-D081FF951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861510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Arrive 30 minutes before your assigned match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Use Google Maps, Maps on iPhone, MapQuest for accurate direction to the school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In case of traffic delays, have partner’s cell phone # on hand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Proper Uniform Attire</a:t>
            </a:r>
          </a:p>
          <a:p>
            <a:pPr marL="0" indent="0">
              <a:buNone/>
            </a:pPr>
            <a:r>
              <a:rPr lang="en-US" sz="2400" dirty="0"/>
              <a:t> 	White Volleyball Certified Shirt, Black 	Pants or golf shorts, White Shoes and 	Socks or Black Shoes and socks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400" dirty="0"/>
              <a:t>Equipment   </a:t>
            </a:r>
          </a:p>
          <a:p>
            <a:pPr marL="0" indent="0">
              <a:buNone/>
            </a:pPr>
            <a:r>
              <a:rPr lang="en-US" sz="2400" dirty="0"/>
              <a:t>	Whistle, Cards (Yellow and Red), a coin 	(bigger than a nickel),  net chain, flags and 	a watch</a:t>
            </a:r>
          </a:p>
        </p:txBody>
      </p:sp>
    </p:spTree>
    <p:extLst>
      <p:ext uri="{BB962C8B-B14F-4D97-AF65-F5344CB8AC3E}">
        <p14:creationId xmlns:p14="http://schemas.microsoft.com/office/powerpoint/2010/main" val="2007628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1AEB8A9-B768-4E30-BA55-D919E6687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0001" y="-2"/>
            <a:ext cx="4069936" cy="68580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2E0C49-45DF-44B1-9BCC-0BCF75246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Pregame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B6715-E178-46D2-A057-ADD173232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7" y="494306"/>
            <a:ext cx="7172138" cy="374510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Report to proper Court </a:t>
            </a:r>
          </a:p>
          <a:p>
            <a:pPr marL="0" indent="0">
              <a:buNone/>
            </a:pPr>
            <a:r>
              <a:rPr lang="en-US" sz="2000" dirty="0"/>
              <a:t>	B- teams play in the back gym • JV match in the main gym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Introductions </a:t>
            </a:r>
          </a:p>
          <a:p>
            <a:pPr marL="0" indent="0">
              <a:buNone/>
            </a:pPr>
            <a:r>
              <a:rPr lang="en-US" sz="2000" dirty="0"/>
              <a:t>	Partner, Scorer and Coaches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000" b="1" dirty="0"/>
              <a:t>Checking of equipment </a:t>
            </a:r>
          </a:p>
          <a:p>
            <a:pPr marL="0" indent="0">
              <a:buNone/>
            </a:pPr>
            <a:r>
              <a:rPr lang="en-US" sz="2000" dirty="0"/>
              <a:t>	Ball air pressure should be 4.3-4.6 PSI ( if no ball on the 	scoring table ask 	home coach)</a:t>
            </a:r>
          </a:p>
          <a:p>
            <a:pPr marL="0" indent="0">
              <a:buNone/>
            </a:pPr>
            <a:r>
              <a:rPr lang="en-US" sz="2000" dirty="0"/>
              <a:t> 	Net Height (Girls 7’4 1/8”, Boys 7’11 5/8”) Check Center 	of net and sides, 	allow for a quarter of an inch or less 	leeway </a:t>
            </a:r>
          </a:p>
          <a:p>
            <a:pPr marL="0" indent="0">
              <a:buNone/>
            </a:pPr>
            <a:r>
              <a:rPr lang="en-US" sz="2000" dirty="0"/>
              <a:t> 	Padding of poles and Referee Stand, Fix Antennas if 	Needed </a:t>
            </a:r>
          </a:p>
          <a:p>
            <a:pPr marL="0" indent="0">
              <a:buNone/>
            </a:pPr>
            <a:r>
              <a:rPr lang="en-US" sz="2000" dirty="0"/>
              <a:t> 	Benches on both side of court beyond the 3 meter line</a:t>
            </a:r>
          </a:p>
        </p:txBody>
      </p:sp>
      <p:pic>
        <p:nvPicPr>
          <p:cNvPr id="7" name="Graphic 6" descr="Volleyball">
            <a:extLst>
              <a:ext uri="{FF2B5EF4-FFF2-40B4-BE49-F238E27FC236}">
                <a16:creationId xmlns:a16="http://schemas.microsoft.com/office/drawing/2014/main" id="{8C28F5D2-99B9-46F5-BA86-03B88770A0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42898" y="5374931"/>
            <a:ext cx="1685977" cy="1685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1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0890400-BB8B-4A44-AB63-65C7CA223E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AA563E-E267-4813-BBC9-3F8A2E16E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Scorers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D39B797-CDC6-4529-8A36-9CBFC9816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77597" y="1600200"/>
            <a:ext cx="0" cy="36576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5E2E2-CB20-443A-BCA8-BD67F81DE7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9330" y="804333"/>
            <a:ext cx="6257721" cy="5249334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Linda Orr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2800" dirty="0"/>
              <a:t>Veteran Scorer for SNOA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2800" dirty="0"/>
              <a:t>NFHS &amp; PAVO Certified Scorer</a:t>
            </a:r>
          </a:p>
          <a:p>
            <a:pPr lvl="4">
              <a:buFont typeface="Wingdings" panose="05000000000000000000" pitchFamily="2" charset="2"/>
              <a:buChar char="v"/>
            </a:pPr>
            <a:r>
              <a:rPr lang="en-US" sz="2800" dirty="0"/>
              <a:t>Mountain West Conference Scorer</a:t>
            </a:r>
          </a:p>
          <a:p>
            <a:pPr lvl="1">
              <a:buFont typeface="Wingdings" panose="05000000000000000000" pitchFamily="2" charset="2"/>
              <a:buChar char="v"/>
            </a:pPr>
            <a:endParaRPr lang="en-US" sz="2800" dirty="0"/>
          </a:p>
          <a:p>
            <a:pPr lvl="1">
              <a:buFont typeface="Wingdings" panose="05000000000000000000" pitchFamily="2" charset="2"/>
              <a:buChar char="v"/>
            </a:pPr>
            <a:endParaRPr lang="en-US" sz="2800" dirty="0"/>
          </a:p>
          <a:p>
            <a:pPr marL="128016" lvl="1" indent="0">
              <a:buNone/>
            </a:pPr>
            <a:r>
              <a:rPr lang="en-US" sz="2800" dirty="0"/>
              <a:t>***Expectations Scorers have for Referees   and Referees expectations of Scorers</a:t>
            </a:r>
          </a:p>
        </p:txBody>
      </p:sp>
    </p:spTree>
    <p:extLst>
      <p:ext uri="{BB962C8B-B14F-4D97-AF65-F5344CB8AC3E}">
        <p14:creationId xmlns:p14="http://schemas.microsoft.com/office/powerpoint/2010/main" val="415414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66369-D2B4-4ECE-95F5-3361AFAB8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Coin Toss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69AEC9-C83A-4F07-AF92-D1AD1356B6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1813427"/>
            <a:ext cx="4754880" cy="45720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R1 will whistle and hold up coin for the coin toss</a:t>
            </a:r>
          </a:p>
          <a:p>
            <a:endParaRPr lang="en-US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Referee Positions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Ground Rules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Speaking captains are announced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Heads or Tails? </a:t>
            </a:r>
          </a:p>
          <a:p>
            <a:pPr marL="0" indent="0">
              <a:buNone/>
            </a:pPr>
            <a:r>
              <a:rPr lang="en-US" sz="2800" dirty="0"/>
              <a:t>	Who calls???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054A94-BC25-47B8-BA2E-0F45882A83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13427"/>
            <a:ext cx="4754880" cy="445935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What are the choices for the winner?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Inform scorer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Who warms up 1st? 2nd? And how long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Do we talk to LJ’s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Check for Jewelry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sz="2800" dirty="0"/>
              <a:t>SNOA warm up- 8 minutes/team</a:t>
            </a:r>
          </a:p>
          <a:p>
            <a:pPr lvl="2">
              <a:buFont typeface="Wingdings" panose="05000000000000000000" pitchFamily="2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21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4209E6-50B5-452C-BD3E-0C7A875C1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Unnecessary delays vs. Conduct yellow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6C5737-4A5F-43C5-8DC9-96D4AB463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9831" y="278295"/>
            <a:ext cx="6306003" cy="6858000"/>
          </a:xfrm>
        </p:spPr>
        <p:txBody>
          <a:bodyPr anchor="ctr">
            <a:normAutofit lnSpcReduction="10000"/>
          </a:bodyPr>
          <a:lstStyle/>
          <a:p>
            <a:r>
              <a:rPr lang="en-US" sz="1000" dirty="0">
                <a:latin typeface="Arial" panose="020B0604020202020204" pitchFamily="34" charset="0"/>
              </a:rPr>
              <a:t>a. </a:t>
            </a:r>
            <a:r>
              <a:rPr lang="en-US" sz="1400" dirty="0">
                <a:latin typeface="Arial" panose="020B0604020202020204" pitchFamily="34" charset="0"/>
              </a:rPr>
              <a:t>Delay by a team not being immediately ready to start play when directed by the first referee;</a:t>
            </a:r>
          </a:p>
          <a:p>
            <a:r>
              <a:rPr lang="en-US" sz="1400" dirty="0">
                <a:latin typeface="Arial" panose="020B0604020202020204" pitchFamily="34" charset="0"/>
              </a:rPr>
              <a:t>b. Delay resulting from a substitute attempting to enter or when a player is in the set wearing illegal equipment/uniform;</a:t>
            </a:r>
          </a:p>
          <a:p>
            <a:r>
              <a:rPr lang="en-US" sz="1400" dirty="0">
                <a:latin typeface="Arial" panose="020B0604020202020204" pitchFamily="34" charset="0"/>
              </a:rPr>
              <a:t>c. Delay in resuming play due to a coach/captain making excessive requests for the serving order;</a:t>
            </a:r>
          </a:p>
          <a:p>
            <a:r>
              <a:rPr lang="en-US" sz="1400" dirty="0">
                <a:latin typeface="Arial" panose="020B0604020202020204" pitchFamily="34" charset="0"/>
              </a:rPr>
              <a:t>d. Delay by a team in properly completing a substitution(s) or a substitute(s) entering the court before authorization by the referee;</a:t>
            </a:r>
          </a:p>
          <a:p>
            <a:r>
              <a:rPr lang="en-US" sz="1400" dirty="0">
                <a:latin typeface="Arial" panose="020B0604020202020204" pitchFamily="34" charset="0"/>
              </a:rPr>
              <a:t>e. An illegal substitute attempting to enter the set;</a:t>
            </a:r>
          </a:p>
          <a:p>
            <a:r>
              <a:rPr lang="en-US" sz="1400" dirty="0">
                <a:latin typeface="Arial" panose="020B0604020202020204" pitchFamily="34" charset="0"/>
              </a:rPr>
              <a:t>f. An illegal replacement attempting to enter the set (illegal alignment once signal for serve is initiated);</a:t>
            </a:r>
          </a:p>
          <a:p>
            <a:r>
              <a:rPr lang="en-US" sz="1400" dirty="0">
                <a:latin typeface="Arial" panose="020B0604020202020204" pitchFamily="34" charset="0"/>
              </a:rPr>
              <a:t>g. A team repeatedly using an improper substitution procedure;</a:t>
            </a:r>
          </a:p>
          <a:p>
            <a:r>
              <a:rPr lang="en-US" sz="1400" dirty="0">
                <a:latin typeface="Arial" panose="020B0604020202020204" pitchFamily="34" charset="0"/>
              </a:rPr>
              <a:t>h. A coach does not make a decision about an injured player within 30 seconds (11-4-1);</a:t>
            </a:r>
          </a:p>
          <a:p>
            <a:r>
              <a:rPr lang="en-US" sz="1400" dirty="0" err="1">
                <a:latin typeface="Arial" panose="020B0604020202020204" pitchFamily="34" charset="0"/>
              </a:rPr>
              <a:t>i</a:t>
            </a:r>
            <a:r>
              <a:rPr lang="en-US" sz="1400" dirty="0">
                <a:latin typeface="Arial" panose="020B0604020202020204" pitchFamily="34" charset="0"/>
              </a:rPr>
              <a:t>. Delay in returning to play after a time-out, or delay caused by cleaning up liquid or other substance used by a team(s) during a time-out;</a:t>
            </a:r>
          </a:p>
          <a:p>
            <a:r>
              <a:rPr lang="en-US" sz="1400" dirty="0">
                <a:latin typeface="Arial" panose="020B0604020202020204" pitchFamily="34" charset="0"/>
              </a:rPr>
              <a:t>j. Team conferring during a time-out at a location other than the team bench or court area;</a:t>
            </a:r>
          </a:p>
          <a:p>
            <a:r>
              <a:rPr lang="en-US" sz="1400" dirty="0">
                <a:latin typeface="Arial" panose="020B0604020202020204" pitchFamily="34" charset="0"/>
              </a:rPr>
              <a:t>k. A team requesting a time-out in a set after it has taken its allotted time-outs;</a:t>
            </a:r>
          </a:p>
          <a:p>
            <a:r>
              <a:rPr lang="en-US" sz="1400" dirty="0">
                <a:latin typeface="Arial" panose="020B0604020202020204" pitchFamily="34" charset="0"/>
              </a:rPr>
              <a:t>l. A libero entering the court outside the libero replacement zone;</a:t>
            </a:r>
          </a:p>
          <a:p>
            <a:r>
              <a:rPr lang="en-US" sz="1400" dirty="0">
                <a:latin typeface="Arial" panose="020B0604020202020204" pitchFamily="34" charset="0"/>
              </a:rPr>
              <a:t>m. Substitution is denied by the second referee after the request has been recognized (whistled) due to being illegal;</a:t>
            </a:r>
          </a:p>
          <a:p>
            <a:r>
              <a:rPr lang="en-US" sz="1400" dirty="0">
                <a:latin typeface="Arial" panose="020B0604020202020204" pitchFamily="34" charset="0"/>
              </a:rPr>
              <a:t>n. Improper request for a substitution, time-out or lineup check that is acknowledged (whistled) by the referee.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49028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BD9ABD-9299-4C7D-AC1A-FB06610B8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Unnecessary 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6F8D6-3DF8-4904-884E-A81CAB242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0"/>
            <a:ext cx="6306003" cy="6997148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PENALTIES:</a:t>
            </a:r>
            <a:endParaRPr lang="en-US" sz="2400" dirty="0"/>
          </a:p>
          <a:p>
            <a:r>
              <a:rPr lang="en-US" sz="2400" b="1" dirty="0"/>
              <a:t>1. The first unnecessary delay by a coach, player, substitute, replacement or team results in a warning (administrative yellow card), but shall not result in a head coach being required to remain seated during play.</a:t>
            </a:r>
            <a:endParaRPr lang="en-US" sz="2400" dirty="0"/>
          </a:p>
          <a:p>
            <a:r>
              <a:rPr lang="en-US" sz="2400" b="1" dirty="0"/>
              <a:t>2. For any subsequent unnecessary delay during the same set by a coach, player, substitute, replacement or team results in an unnecessary delay penalty, (administrative) red card with a loss of rally/point awarded to opponent. The head coach is not required to remain seated during play.</a:t>
            </a:r>
            <a:endParaRPr lang="en-US" sz="2400" dirty="0"/>
          </a:p>
          <a:p>
            <a:r>
              <a:rPr lang="en-US" sz="2400" b="1" dirty="0"/>
              <a:t>NOTE:</a:t>
            </a:r>
            <a:r>
              <a:rPr lang="en-US" sz="2400" dirty="0"/>
              <a:t> For repeated unnecessary delay violations in multiple sets, unsporting conduct may be issued by the first referee.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41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7422F06-6017-4361-8872-E0E2CEB20B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BC866A-53D8-4D0C-9792-ABA8EE112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3415612" cy="5571066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Scrimmages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19BA963-A82A-463F-A696-CCD128A989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618844"/>
              </p:ext>
            </p:extLst>
          </p:nvPr>
        </p:nvGraphicFramePr>
        <p:xfrm>
          <a:off x="5564118" y="968375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72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B3CC2-55E5-4640-8335-C6CF23CFC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2424" cy="1600200"/>
          </a:xfrm>
        </p:spPr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SNOA Volleyball Uniform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5820F0-DCC1-471D-A3C1-E1ADA5427B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8" y="1891813"/>
            <a:ext cx="6172200" cy="3064849"/>
          </a:xfr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F3E7BA2-9697-476B-AC9F-BADED31E1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hlinkClick r:id="rId3"/>
              </a:rPr>
              <a:t>www.vbofficialsgear.com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White short sleeve shirt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Black slacks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Solid White shoes/White socks 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Solid Black shoe</a:t>
            </a:r>
          </a:p>
        </p:txBody>
      </p:sp>
    </p:spTree>
    <p:extLst>
      <p:ext uri="{BB962C8B-B14F-4D97-AF65-F5344CB8AC3E}">
        <p14:creationId xmlns:p14="http://schemas.microsoft.com/office/powerpoint/2010/main" val="3572673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</TotalTime>
  <Words>601</Words>
  <Application>Microsoft Office PowerPoint</Application>
  <PresentationFormat>Widescreen</PresentationFormat>
  <Paragraphs>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Tw Cen MT</vt:lpstr>
      <vt:lpstr>Tw Cen MT Condensed</vt:lpstr>
      <vt:lpstr>Wingdings</vt:lpstr>
      <vt:lpstr>Wingdings 3</vt:lpstr>
      <vt:lpstr>Integral</vt:lpstr>
      <vt:lpstr>Volleyball Meeting  8/18/2019</vt:lpstr>
      <vt:lpstr>Pregame</vt:lpstr>
      <vt:lpstr>Pregame</vt:lpstr>
      <vt:lpstr>Scorers</vt:lpstr>
      <vt:lpstr>Coin Toss</vt:lpstr>
      <vt:lpstr>Unnecessary delays vs. Conduct yellow</vt:lpstr>
      <vt:lpstr>Unnecessary Delay</vt:lpstr>
      <vt:lpstr>Scrimmages</vt:lpstr>
      <vt:lpstr>SNOA Volleyball Uniform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Volleyball Meeting  8/18/2019</dc:title>
  <dc:creator>Laguna Family</dc:creator>
  <cp:lastModifiedBy>Laguna Family</cp:lastModifiedBy>
  <cp:revision>14</cp:revision>
  <dcterms:created xsi:type="dcterms:W3CDTF">2019-08-17T22:24:24Z</dcterms:created>
  <dcterms:modified xsi:type="dcterms:W3CDTF">2019-08-19T05:34:42Z</dcterms:modified>
</cp:coreProperties>
</file>